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3" r:id="rId4"/>
    <p:sldId id="266" r:id="rId5"/>
    <p:sldId id="262" r:id="rId6"/>
    <p:sldId id="261" r:id="rId7"/>
    <p:sldId id="267" r:id="rId8"/>
    <p:sldId id="264" r:id="rId9"/>
    <p:sldId id="260" r:id="rId10"/>
    <p:sldId id="268" r:id="rId11"/>
    <p:sldId id="259" r:id="rId12"/>
    <p:sldId id="258" r:id="rId13"/>
    <p:sldId id="269"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18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43ED6-A587-8129-5378-54A4276CFAF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BBF43A4-BB8A-2550-9479-993C67DFEC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0DCF445-517D-AE9E-B358-0AA268EBA30C}"/>
              </a:ext>
            </a:extLst>
          </p:cNvPr>
          <p:cNvSpPr>
            <a:spLocks noGrp="1"/>
          </p:cNvSpPr>
          <p:nvPr>
            <p:ph type="dt" sz="half" idx="10"/>
          </p:nvPr>
        </p:nvSpPr>
        <p:spPr/>
        <p:txBody>
          <a:bodyPr/>
          <a:lstStyle/>
          <a:p>
            <a:fld id="{2BA2BC44-95A0-4CCC-8D04-A5A62B3AA1A3}" type="datetimeFigureOut">
              <a:rPr lang="en-IN" smtClean="0"/>
              <a:t>16-05-2023</a:t>
            </a:fld>
            <a:endParaRPr lang="en-IN"/>
          </a:p>
        </p:txBody>
      </p:sp>
      <p:sp>
        <p:nvSpPr>
          <p:cNvPr id="5" name="Footer Placeholder 4">
            <a:extLst>
              <a:ext uri="{FF2B5EF4-FFF2-40B4-BE49-F238E27FC236}">
                <a16:creationId xmlns:a16="http://schemas.microsoft.com/office/drawing/2014/main" id="{47C23F1D-9678-843E-4A8F-E8E6C645076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AE57759-F79D-0CCF-F9F3-444FA5BB3531}"/>
              </a:ext>
            </a:extLst>
          </p:cNvPr>
          <p:cNvSpPr>
            <a:spLocks noGrp="1"/>
          </p:cNvSpPr>
          <p:nvPr>
            <p:ph type="sldNum" sz="quarter" idx="12"/>
          </p:nvPr>
        </p:nvSpPr>
        <p:spPr/>
        <p:txBody>
          <a:bodyPr/>
          <a:lstStyle/>
          <a:p>
            <a:fld id="{79054FE2-73F5-492C-9D92-0A433773D993}" type="slidenum">
              <a:rPr lang="en-IN" smtClean="0"/>
              <a:t>‹#›</a:t>
            </a:fld>
            <a:endParaRPr lang="en-IN"/>
          </a:p>
        </p:txBody>
      </p:sp>
    </p:spTree>
    <p:extLst>
      <p:ext uri="{BB962C8B-B14F-4D97-AF65-F5344CB8AC3E}">
        <p14:creationId xmlns:p14="http://schemas.microsoft.com/office/powerpoint/2010/main" val="42343824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42557-F4BD-2C06-7428-4C48AA3E5F1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1B28868-4468-5768-5D9C-DD589249887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1F1BFF1-151B-BA45-D19F-8DCBEBDB01C8}"/>
              </a:ext>
            </a:extLst>
          </p:cNvPr>
          <p:cNvSpPr>
            <a:spLocks noGrp="1"/>
          </p:cNvSpPr>
          <p:nvPr>
            <p:ph type="dt" sz="half" idx="10"/>
          </p:nvPr>
        </p:nvSpPr>
        <p:spPr/>
        <p:txBody>
          <a:bodyPr/>
          <a:lstStyle/>
          <a:p>
            <a:fld id="{2BA2BC44-95A0-4CCC-8D04-A5A62B3AA1A3}" type="datetimeFigureOut">
              <a:rPr lang="en-IN" smtClean="0"/>
              <a:t>16-05-2023</a:t>
            </a:fld>
            <a:endParaRPr lang="en-IN"/>
          </a:p>
        </p:txBody>
      </p:sp>
      <p:sp>
        <p:nvSpPr>
          <p:cNvPr id="5" name="Footer Placeholder 4">
            <a:extLst>
              <a:ext uri="{FF2B5EF4-FFF2-40B4-BE49-F238E27FC236}">
                <a16:creationId xmlns:a16="http://schemas.microsoft.com/office/drawing/2014/main" id="{529C1B74-15E9-AF34-125F-794126A22C6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5CB33F6-F821-7CA1-FDA0-9C788FF4DAE4}"/>
              </a:ext>
            </a:extLst>
          </p:cNvPr>
          <p:cNvSpPr>
            <a:spLocks noGrp="1"/>
          </p:cNvSpPr>
          <p:nvPr>
            <p:ph type="sldNum" sz="quarter" idx="12"/>
          </p:nvPr>
        </p:nvSpPr>
        <p:spPr/>
        <p:txBody>
          <a:bodyPr/>
          <a:lstStyle/>
          <a:p>
            <a:fld id="{79054FE2-73F5-492C-9D92-0A433773D993}" type="slidenum">
              <a:rPr lang="en-IN" smtClean="0"/>
              <a:t>‹#›</a:t>
            </a:fld>
            <a:endParaRPr lang="en-IN"/>
          </a:p>
        </p:txBody>
      </p:sp>
    </p:spTree>
    <p:extLst>
      <p:ext uri="{BB962C8B-B14F-4D97-AF65-F5344CB8AC3E}">
        <p14:creationId xmlns:p14="http://schemas.microsoft.com/office/powerpoint/2010/main" val="24520300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94892C-A05F-58C0-A0EC-25121FB930B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5A24FCD-E491-68D2-506F-DB66F8E2E8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47BEAE8-97C2-73BD-6566-A81CEF42FC9B}"/>
              </a:ext>
            </a:extLst>
          </p:cNvPr>
          <p:cNvSpPr>
            <a:spLocks noGrp="1"/>
          </p:cNvSpPr>
          <p:nvPr>
            <p:ph type="dt" sz="half" idx="10"/>
          </p:nvPr>
        </p:nvSpPr>
        <p:spPr/>
        <p:txBody>
          <a:bodyPr/>
          <a:lstStyle/>
          <a:p>
            <a:fld id="{2BA2BC44-95A0-4CCC-8D04-A5A62B3AA1A3}" type="datetimeFigureOut">
              <a:rPr lang="en-IN" smtClean="0"/>
              <a:t>16-05-2023</a:t>
            </a:fld>
            <a:endParaRPr lang="en-IN"/>
          </a:p>
        </p:txBody>
      </p:sp>
      <p:sp>
        <p:nvSpPr>
          <p:cNvPr id="5" name="Footer Placeholder 4">
            <a:extLst>
              <a:ext uri="{FF2B5EF4-FFF2-40B4-BE49-F238E27FC236}">
                <a16:creationId xmlns:a16="http://schemas.microsoft.com/office/drawing/2014/main" id="{6B0D67F6-8CCC-F699-DE36-9E7C4F466F1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AE5AFB3-8D19-8B72-AC89-0DB282033042}"/>
              </a:ext>
            </a:extLst>
          </p:cNvPr>
          <p:cNvSpPr>
            <a:spLocks noGrp="1"/>
          </p:cNvSpPr>
          <p:nvPr>
            <p:ph type="sldNum" sz="quarter" idx="12"/>
          </p:nvPr>
        </p:nvSpPr>
        <p:spPr/>
        <p:txBody>
          <a:bodyPr/>
          <a:lstStyle/>
          <a:p>
            <a:fld id="{79054FE2-73F5-492C-9D92-0A433773D993}" type="slidenum">
              <a:rPr lang="en-IN" smtClean="0"/>
              <a:t>‹#›</a:t>
            </a:fld>
            <a:endParaRPr lang="en-IN"/>
          </a:p>
        </p:txBody>
      </p:sp>
    </p:spTree>
    <p:extLst>
      <p:ext uri="{BB962C8B-B14F-4D97-AF65-F5344CB8AC3E}">
        <p14:creationId xmlns:p14="http://schemas.microsoft.com/office/powerpoint/2010/main" val="4050091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4005B-0563-39C9-38A5-16C1F1E900D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DF77F72-3C0B-A212-6015-0A84D1F2A4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1827535-F70C-24DD-5C1F-D5A7D8BE6FA1}"/>
              </a:ext>
            </a:extLst>
          </p:cNvPr>
          <p:cNvSpPr>
            <a:spLocks noGrp="1"/>
          </p:cNvSpPr>
          <p:nvPr>
            <p:ph type="dt" sz="half" idx="10"/>
          </p:nvPr>
        </p:nvSpPr>
        <p:spPr/>
        <p:txBody>
          <a:bodyPr/>
          <a:lstStyle/>
          <a:p>
            <a:fld id="{2BA2BC44-95A0-4CCC-8D04-A5A62B3AA1A3}" type="datetimeFigureOut">
              <a:rPr lang="en-IN" smtClean="0"/>
              <a:t>16-05-2023</a:t>
            </a:fld>
            <a:endParaRPr lang="en-IN"/>
          </a:p>
        </p:txBody>
      </p:sp>
      <p:sp>
        <p:nvSpPr>
          <p:cNvPr id="5" name="Footer Placeholder 4">
            <a:extLst>
              <a:ext uri="{FF2B5EF4-FFF2-40B4-BE49-F238E27FC236}">
                <a16:creationId xmlns:a16="http://schemas.microsoft.com/office/drawing/2014/main" id="{36503141-F9A9-529C-5F7B-C7CD1227675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EE5881-55A8-F480-C106-3C8ECF56DF10}"/>
              </a:ext>
            </a:extLst>
          </p:cNvPr>
          <p:cNvSpPr>
            <a:spLocks noGrp="1"/>
          </p:cNvSpPr>
          <p:nvPr>
            <p:ph type="sldNum" sz="quarter" idx="12"/>
          </p:nvPr>
        </p:nvSpPr>
        <p:spPr/>
        <p:txBody>
          <a:bodyPr/>
          <a:lstStyle/>
          <a:p>
            <a:fld id="{79054FE2-73F5-492C-9D92-0A433773D993}" type="slidenum">
              <a:rPr lang="en-IN" smtClean="0"/>
              <a:t>‹#›</a:t>
            </a:fld>
            <a:endParaRPr lang="en-IN"/>
          </a:p>
        </p:txBody>
      </p:sp>
    </p:spTree>
    <p:extLst>
      <p:ext uri="{BB962C8B-B14F-4D97-AF65-F5344CB8AC3E}">
        <p14:creationId xmlns:p14="http://schemas.microsoft.com/office/powerpoint/2010/main" val="1971051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AFE9C-0B86-0DE1-365F-32A49A7A1A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EC4159A-1D5A-E637-3366-70BBE412F41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BCBE02-E217-E8B0-28F7-B8AC1FC18E03}"/>
              </a:ext>
            </a:extLst>
          </p:cNvPr>
          <p:cNvSpPr>
            <a:spLocks noGrp="1"/>
          </p:cNvSpPr>
          <p:nvPr>
            <p:ph type="dt" sz="half" idx="10"/>
          </p:nvPr>
        </p:nvSpPr>
        <p:spPr/>
        <p:txBody>
          <a:bodyPr/>
          <a:lstStyle/>
          <a:p>
            <a:fld id="{2BA2BC44-95A0-4CCC-8D04-A5A62B3AA1A3}" type="datetimeFigureOut">
              <a:rPr lang="en-IN" smtClean="0"/>
              <a:t>16-05-2023</a:t>
            </a:fld>
            <a:endParaRPr lang="en-IN"/>
          </a:p>
        </p:txBody>
      </p:sp>
      <p:sp>
        <p:nvSpPr>
          <p:cNvPr id="5" name="Footer Placeholder 4">
            <a:extLst>
              <a:ext uri="{FF2B5EF4-FFF2-40B4-BE49-F238E27FC236}">
                <a16:creationId xmlns:a16="http://schemas.microsoft.com/office/drawing/2014/main" id="{F93EDF6C-BA3D-D7E3-08E7-930CD51A48C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25BC578-1E21-D12B-43C2-ACCCDAA57209}"/>
              </a:ext>
            </a:extLst>
          </p:cNvPr>
          <p:cNvSpPr>
            <a:spLocks noGrp="1"/>
          </p:cNvSpPr>
          <p:nvPr>
            <p:ph type="sldNum" sz="quarter" idx="12"/>
          </p:nvPr>
        </p:nvSpPr>
        <p:spPr/>
        <p:txBody>
          <a:bodyPr/>
          <a:lstStyle/>
          <a:p>
            <a:fld id="{79054FE2-73F5-492C-9D92-0A433773D993}" type="slidenum">
              <a:rPr lang="en-IN" smtClean="0"/>
              <a:t>‹#›</a:t>
            </a:fld>
            <a:endParaRPr lang="en-IN"/>
          </a:p>
        </p:txBody>
      </p:sp>
    </p:spTree>
    <p:extLst>
      <p:ext uri="{BB962C8B-B14F-4D97-AF65-F5344CB8AC3E}">
        <p14:creationId xmlns:p14="http://schemas.microsoft.com/office/powerpoint/2010/main" val="693666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F56F1-D2CC-3230-3A83-B7BAA6E7DE5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0D18B12-EDF9-865E-F731-35079E8C9BB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988129E-6A20-349C-C576-BCE84376ED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DB8255A-510E-3016-DFBC-7ECA8D7E3826}"/>
              </a:ext>
            </a:extLst>
          </p:cNvPr>
          <p:cNvSpPr>
            <a:spLocks noGrp="1"/>
          </p:cNvSpPr>
          <p:nvPr>
            <p:ph type="dt" sz="half" idx="10"/>
          </p:nvPr>
        </p:nvSpPr>
        <p:spPr/>
        <p:txBody>
          <a:bodyPr/>
          <a:lstStyle/>
          <a:p>
            <a:fld id="{2BA2BC44-95A0-4CCC-8D04-A5A62B3AA1A3}" type="datetimeFigureOut">
              <a:rPr lang="en-IN" smtClean="0"/>
              <a:t>16-05-2023</a:t>
            </a:fld>
            <a:endParaRPr lang="en-IN"/>
          </a:p>
        </p:txBody>
      </p:sp>
      <p:sp>
        <p:nvSpPr>
          <p:cNvPr id="6" name="Footer Placeholder 5">
            <a:extLst>
              <a:ext uri="{FF2B5EF4-FFF2-40B4-BE49-F238E27FC236}">
                <a16:creationId xmlns:a16="http://schemas.microsoft.com/office/drawing/2014/main" id="{CE1727EC-BDF0-ACD0-143B-17D78D900A2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763038D-D990-1D89-F912-55B3E82061D5}"/>
              </a:ext>
            </a:extLst>
          </p:cNvPr>
          <p:cNvSpPr>
            <a:spLocks noGrp="1"/>
          </p:cNvSpPr>
          <p:nvPr>
            <p:ph type="sldNum" sz="quarter" idx="12"/>
          </p:nvPr>
        </p:nvSpPr>
        <p:spPr/>
        <p:txBody>
          <a:bodyPr/>
          <a:lstStyle/>
          <a:p>
            <a:fld id="{79054FE2-73F5-492C-9D92-0A433773D993}" type="slidenum">
              <a:rPr lang="en-IN" smtClean="0"/>
              <a:t>‹#›</a:t>
            </a:fld>
            <a:endParaRPr lang="en-IN"/>
          </a:p>
        </p:txBody>
      </p:sp>
    </p:spTree>
    <p:extLst>
      <p:ext uri="{BB962C8B-B14F-4D97-AF65-F5344CB8AC3E}">
        <p14:creationId xmlns:p14="http://schemas.microsoft.com/office/powerpoint/2010/main" val="1133313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EF946-DE43-64B7-AF93-32937A2A258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566BD1B-7C02-09A0-C1B6-A045559CE0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66C65E9-BCD6-5591-C003-7E606EA7DC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4DB6B20-A48F-D64D-897B-43051A60A5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5C0C6F3-24DB-A6A6-07DE-889CB3C09E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93390C7-6285-D82C-4FA4-72DA76A1C090}"/>
              </a:ext>
            </a:extLst>
          </p:cNvPr>
          <p:cNvSpPr>
            <a:spLocks noGrp="1"/>
          </p:cNvSpPr>
          <p:nvPr>
            <p:ph type="dt" sz="half" idx="10"/>
          </p:nvPr>
        </p:nvSpPr>
        <p:spPr/>
        <p:txBody>
          <a:bodyPr/>
          <a:lstStyle/>
          <a:p>
            <a:fld id="{2BA2BC44-95A0-4CCC-8D04-A5A62B3AA1A3}" type="datetimeFigureOut">
              <a:rPr lang="en-IN" smtClean="0"/>
              <a:t>16-05-2023</a:t>
            </a:fld>
            <a:endParaRPr lang="en-IN"/>
          </a:p>
        </p:txBody>
      </p:sp>
      <p:sp>
        <p:nvSpPr>
          <p:cNvPr id="8" name="Footer Placeholder 7">
            <a:extLst>
              <a:ext uri="{FF2B5EF4-FFF2-40B4-BE49-F238E27FC236}">
                <a16:creationId xmlns:a16="http://schemas.microsoft.com/office/drawing/2014/main" id="{48FDFA63-72A3-B09E-4577-3B2A554A458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1A1217C-5C7D-59F3-B464-A333289EF999}"/>
              </a:ext>
            </a:extLst>
          </p:cNvPr>
          <p:cNvSpPr>
            <a:spLocks noGrp="1"/>
          </p:cNvSpPr>
          <p:nvPr>
            <p:ph type="sldNum" sz="quarter" idx="12"/>
          </p:nvPr>
        </p:nvSpPr>
        <p:spPr/>
        <p:txBody>
          <a:bodyPr/>
          <a:lstStyle/>
          <a:p>
            <a:fld id="{79054FE2-73F5-492C-9D92-0A433773D993}" type="slidenum">
              <a:rPr lang="en-IN" smtClean="0"/>
              <a:t>‹#›</a:t>
            </a:fld>
            <a:endParaRPr lang="en-IN"/>
          </a:p>
        </p:txBody>
      </p:sp>
    </p:spTree>
    <p:extLst>
      <p:ext uri="{BB962C8B-B14F-4D97-AF65-F5344CB8AC3E}">
        <p14:creationId xmlns:p14="http://schemas.microsoft.com/office/powerpoint/2010/main" val="2809700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E3AF9-AED2-B0DB-E5E6-482AF330708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FBDB9F4-E4F1-6B18-A2AE-39CA2C8C0A86}"/>
              </a:ext>
            </a:extLst>
          </p:cNvPr>
          <p:cNvSpPr>
            <a:spLocks noGrp="1"/>
          </p:cNvSpPr>
          <p:nvPr>
            <p:ph type="dt" sz="half" idx="10"/>
          </p:nvPr>
        </p:nvSpPr>
        <p:spPr/>
        <p:txBody>
          <a:bodyPr/>
          <a:lstStyle/>
          <a:p>
            <a:fld id="{2BA2BC44-95A0-4CCC-8D04-A5A62B3AA1A3}" type="datetimeFigureOut">
              <a:rPr lang="en-IN" smtClean="0"/>
              <a:t>16-05-2023</a:t>
            </a:fld>
            <a:endParaRPr lang="en-IN"/>
          </a:p>
        </p:txBody>
      </p:sp>
      <p:sp>
        <p:nvSpPr>
          <p:cNvPr id="4" name="Footer Placeholder 3">
            <a:extLst>
              <a:ext uri="{FF2B5EF4-FFF2-40B4-BE49-F238E27FC236}">
                <a16:creationId xmlns:a16="http://schemas.microsoft.com/office/drawing/2014/main" id="{A3415F40-2554-D263-2E5E-3E10D3AD540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C45EFEC-E674-A81A-E4BD-762A55429222}"/>
              </a:ext>
            </a:extLst>
          </p:cNvPr>
          <p:cNvSpPr>
            <a:spLocks noGrp="1"/>
          </p:cNvSpPr>
          <p:nvPr>
            <p:ph type="sldNum" sz="quarter" idx="12"/>
          </p:nvPr>
        </p:nvSpPr>
        <p:spPr/>
        <p:txBody>
          <a:bodyPr/>
          <a:lstStyle/>
          <a:p>
            <a:fld id="{79054FE2-73F5-492C-9D92-0A433773D993}" type="slidenum">
              <a:rPr lang="en-IN" smtClean="0"/>
              <a:t>‹#›</a:t>
            </a:fld>
            <a:endParaRPr lang="en-IN"/>
          </a:p>
        </p:txBody>
      </p:sp>
    </p:spTree>
    <p:extLst>
      <p:ext uri="{BB962C8B-B14F-4D97-AF65-F5344CB8AC3E}">
        <p14:creationId xmlns:p14="http://schemas.microsoft.com/office/powerpoint/2010/main" val="1888055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4B375D-4775-3DE5-9A51-592496AE6A84}"/>
              </a:ext>
            </a:extLst>
          </p:cNvPr>
          <p:cNvSpPr>
            <a:spLocks noGrp="1"/>
          </p:cNvSpPr>
          <p:nvPr>
            <p:ph type="dt" sz="half" idx="10"/>
          </p:nvPr>
        </p:nvSpPr>
        <p:spPr/>
        <p:txBody>
          <a:bodyPr/>
          <a:lstStyle/>
          <a:p>
            <a:fld id="{2BA2BC44-95A0-4CCC-8D04-A5A62B3AA1A3}" type="datetimeFigureOut">
              <a:rPr lang="en-IN" smtClean="0"/>
              <a:t>16-05-2023</a:t>
            </a:fld>
            <a:endParaRPr lang="en-IN"/>
          </a:p>
        </p:txBody>
      </p:sp>
      <p:sp>
        <p:nvSpPr>
          <p:cNvPr id="3" name="Footer Placeholder 2">
            <a:extLst>
              <a:ext uri="{FF2B5EF4-FFF2-40B4-BE49-F238E27FC236}">
                <a16:creationId xmlns:a16="http://schemas.microsoft.com/office/drawing/2014/main" id="{E37E0E6F-888F-D651-F8C1-B305935C78A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112A416-8444-A5A7-4BB8-8FDD6C258F83}"/>
              </a:ext>
            </a:extLst>
          </p:cNvPr>
          <p:cNvSpPr>
            <a:spLocks noGrp="1"/>
          </p:cNvSpPr>
          <p:nvPr>
            <p:ph type="sldNum" sz="quarter" idx="12"/>
          </p:nvPr>
        </p:nvSpPr>
        <p:spPr/>
        <p:txBody>
          <a:bodyPr/>
          <a:lstStyle/>
          <a:p>
            <a:fld id="{79054FE2-73F5-492C-9D92-0A433773D993}" type="slidenum">
              <a:rPr lang="en-IN" smtClean="0"/>
              <a:t>‹#›</a:t>
            </a:fld>
            <a:endParaRPr lang="en-IN"/>
          </a:p>
        </p:txBody>
      </p:sp>
    </p:spTree>
    <p:extLst>
      <p:ext uri="{BB962C8B-B14F-4D97-AF65-F5344CB8AC3E}">
        <p14:creationId xmlns:p14="http://schemas.microsoft.com/office/powerpoint/2010/main" val="1068085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5D630-06D8-2CB8-4265-9C04070386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BBE7CE0-53CD-6082-D150-A22FA1551D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C5B4704-E9B3-A1AC-9EBC-13281EC3F9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66C8C1-5CA2-0A4E-975E-63CE56D83A33}"/>
              </a:ext>
            </a:extLst>
          </p:cNvPr>
          <p:cNvSpPr>
            <a:spLocks noGrp="1"/>
          </p:cNvSpPr>
          <p:nvPr>
            <p:ph type="dt" sz="half" idx="10"/>
          </p:nvPr>
        </p:nvSpPr>
        <p:spPr/>
        <p:txBody>
          <a:bodyPr/>
          <a:lstStyle/>
          <a:p>
            <a:fld id="{2BA2BC44-95A0-4CCC-8D04-A5A62B3AA1A3}" type="datetimeFigureOut">
              <a:rPr lang="en-IN" smtClean="0"/>
              <a:t>16-05-2023</a:t>
            </a:fld>
            <a:endParaRPr lang="en-IN"/>
          </a:p>
        </p:txBody>
      </p:sp>
      <p:sp>
        <p:nvSpPr>
          <p:cNvPr id="6" name="Footer Placeholder 5">
            <a:extLst>
              <a:ext uri="{FF2B5EF4-FFF2-40B4-BE49-F238E27FC236}">
                <a16:creationId xmlns:a16="http://schemas.microsoft.com/office/drawing/2014/main" id="{8B7B2D5F-9248-790B-6E3F-0CDBD4789CE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B31BD4E-7974-367B-E134-D40BB8FA6D02}"/>
              </a:ext>
            </a:extLst>
          </p:cNvPr>
          <p:cNvSpPr>
            <a:spLocks noGrp="1"/>
          </p:cNvSpPr>
          <p:nvPr>
            <p:ph type="sldNum" sz="quarter" idx="12"/>
          </p:nvPr>
        </p:nvSpPr>
        <p:spPr/>
        <p:txBody>
          <a:bodyPr/>
          <a:lstStyle/>
          <a:p>
            <a:fld id="{79054FE2-73F5-492C-9D92-0A433773D993}" type="slidenum">
              <a:rPr lang="en-IN" smtClean="0"/>
              <a:t>‹#›</a:t>
            </a:fld>
            <a:endParaRPr lang="en-IN"/>
          </a:p>
        </p:txBody>
      </p:sp>
    </p:spTree>
    <p:extLst>
      <p:ext uri="{BB962C8B-B14F-4D97-AF65-F5344CB8AC3E}">
        <p14:creationId xmlns:p14="http://schemas.microsoft.com/office/powerpoint/2010/main" val="903986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28DDC-ED72-FC3A-3EBC-B6E33B026F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535280C-B327-C067-A08C-9625AC9057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5B98A8A-4C33-126C-AC71-016DFE2718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D44BF9-D95D-2F6C-936A-2BB54EDF97B6}"/>
              </a:ext>
            </a:extLst>
          </p:cNvPr>
          <p:cNvSpPr>
            <a:spLocks noGrp="1"/>
          </p:cNvSpPr>
          <p:nvPr>
            <p:ph type="dt" sz="half" idx="10"/>
          </p:nvPr>
        </p:nvSpPr>
        <p:spPr/>
        <p:txBody>
          <a:bodyPr/>
          <a:lstStyle/>
          <a:p>
            <a:fld id="{2BA2BC44-95A0-4CCC-8D04-A5A62B3AA1A3}" type="datetimeFigureOut">
              <a:rPr lang="en-IN" smtClean="0"/>
              <a:t>16-05-2023</a:t>
            </a:fld>
            <a:endParaRPr lang="en-IN"/>
          </a:p>
        </p:txBody>
      </p:sp>
      <p:sp>
        <p:nvSpPr>
          <p:cNvPr id="6" name="Footer Placeholder 5">
            <a:extLst>
              <a:ext uri="{FF2B5EF4-FFF2-40B4-BE49-F238E27FC236}">
                <a16:creationId xmlns:a16="http://schemas.microsoft.com/office/drawing/2014/main" id="{5B66C2F5-56A5-5022-0BF9-DDD48D9D8A6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1DC3A72-BB2F-B5D2-E97C-C4E294DF43C8}"/>
              </a:ext>
            </a:extLst>
          </p:cNvPr>
          <p:cNvSpPr>
            <a:spLocks noGrp="1"/>
          </p:cNvSpPr>
          <p:nvPr>
            <p:ph type="sldNum" sz="quarter" idx="12"/>
          </p:nvPr>
        </p:nvSpPr>
        <p:spPr/>
        <p:txBody>
          <a:bodyPr/>
          <a:lstStyle/>
          <a:p>
            <a:fld id="{79054FE2-73F5-492C-9D92-0A433773D993}" type="slidenum">
              <a:rPr lang="en-IN" smtClean="0"/>
              <a:t>‹#›</a:t>
            </a:fld>
            <a:endParaRPr lang="en-IN"/>
          </a:p>
        </p:txBody>
      </p:sp>
    </p:spTree>
    <p:extLst>
      <p:ext uri="{BB962C8B-B14F-4D97-AF65-F5344CB8AC3E}">
        <p14:creationId xmlns:p14="http://schemas.microsoft.com/office/powerpoint/2010/main" val="2986377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968F0E-4DB1-0836-CDDF-8EFE03BC86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2EC4947-9D65-A590-552E-852109600F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E15E8E1-0C13-6F33-7882-11E5BFDEC9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A2BC44-95A0-4CCC-8D04-A5A62B3AA1A3}" type="datetimeFigureOut">
              <a:rPr lang="en-IN" smtClean="0"/>
              <a:t>16-05-2023</a:t>
            </a:fld>
            <a:endParaRPr lang="en-IN"/>
          </a:p>
        </p:txBody>
      </p:sp>
      <p:sp>
        <p:nvSpPr>
          <p:cNvPr id="5" name="Footer Placeholder 4">
            <a:extLst>
              <a:ext uri="{FF2B5EF4-FFF2-40B4-BE49-F238E27FC236}">
                <a16:creationId xmlns:a16="http://schemas.microsoft.com/office/drawing/2014/main" id="{72722F73-FEFA-4021-F92C-CA66068179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2FF9CAE-6000-49A6-F7C2-2963D1CF5E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054FE2-73F5-492C-9D92-0A433773D993}" type="slidenum">
              <a:rPr lang="en-IN" smtClean="0"/>
              <a:t>‹#›</a:t>
            </a:fld>
            <a:endParaRPr lang="en-IN"/>
          </a:p>
        </p:txBody>
      </p:sp>
    </p:spTree>
    <p:extLst>
      <p:ext uri="{BB962C8B-B14F-4D97-AF65-F5344CB8AC3E}">
        <p14:creationId xmlns:p14="http://schemas.microsoft.com/office/powerpoint/2010/main" val="3788747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13" name="Freeform: Shape 12">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18" name="Freeform: Shape 17">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8C5209A4-9CAD-DD51-2B6C-EC518C6D5652}"/>
              </a:ext>
            </a:extLst>
          </p:cNvPr>
          <p:cNvSpPr>
            <a:spLocks noGrp="1"/>
          </p:cNvSpPr>
          <p:nvPr>
            <p:ph type="ctrTitle"/>
          </p:nvPr>
        </p:nvSpPr>
        <p:spPr>
          <a:xfrm>
            <a:off x="3215729" y="1764407"/>
            <a:ext cx="5760846" cy="2310312"/>
          </a:xfrm>
        </p:spPr>
        <p:txBody>
          <a:bodyPr>
            <a:normAutofit/>
          </a:bodyPr>
          <a:lstStyle/>
          <a:p>
            <a:r>
              <a:rPr lang="en-US" sz="5200" dirty="0">
                <a:solidFill>
                  <a:schemeClr val="tx2"/>
                </a:solidFill>
              </a:rPr>
              <a:t>Multi-Page Responsive Website</a:t>
            </a:r>
            <a:endParaRPr lang="en-IN" sz="5200" dirty="0">
              <a:solidFill>
                <a:schemeClr val="tx2"/>
              </a:solidFill>
            </a:endParaRPr>
          </a:p>
        </p:txBody>
      </p:sp>
      <p:sp>
        <p:nvSpPr>
          <p:cNvPr id="3" name="Subtitle 2">
            <a:extLst>
              <a:ext uri="{FF2B5EF4-FFF2-40B4-BE49-F238E27FC236}">
                <a16:creationId xmlns:a16="http://schemas.microsoft.com/office/drawing/2014/main" id="{5FBC8E63-4C68-B19C-E3A1-1D1C2FBBB4AA}"/>
              </a:ext>
            </a:extLst>
          </p:cNvPr>
          <p:cNvSpPr>
            <a:spLocks noGrp="1"/>
          </p:cNvSpPr>
          <p:nvPr>
            <p:ph type="subTitle" idx="1"/>
          </p:nvPr>
        </p:nvSpPr>
        <p:spPr>
          <a:xfrm>
            <a:off x="3215729" y="4165152"/>
            <a:ext cx="5760846" cy="682079"/>
          </a:xfrm>
        </p:spPr>
        <p:txBody>
          <a:bodyPr>
            <a:normAutofit/>
          </a:bodyPr>
          <a:lstStyle/>
          <a:p>
            <a:pPr algn="r"/>
            <a:r>
              <a:rPr lang="en-US" sz="2000" i="1" dirty="0">
                <a:solidFill>
                  <a:schemeClr val="tx2"/>
                </a:solidFill>
              </a:rPr>
              <a:t>By Ahmad Syed Semar</a:t>
            </a:r>
            <a:endParaRPr lang="en-IN" sz="2000" i="1" dirty="0">
              <a:solidFill>
                <a:schemeClr val="tx2"/>
              </a:solidFill>
            </a:endParaRPr>
          </a:p>
        </p:txBody>
      </p:sp>
    </p:spTree>
    <p:extLst>
      <p:ext uri="{BB962C8B-B14F-4D97-AF65-F5344CB8AC3E}">
        <p14:creationId xmlns:p14="http://schemas.microsoft.com/office/powerpoint/2010/main" val="1011870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0A82656C-31F0-DC0F-4F45-E26EE2B643A1}"/>
              </a:ext>
            </a:extLst>
          </p:cNvPr>
          <p:cNvPicPr>
            <a:picLocks noChangeAspect="1"/>
          </p:cNvPicPr>
          <p:nvPr/>
        </p:nvPicPr>
        <p:blipFill>
          <a:blip r:embed="rId2"/>
          <a:stretch>
            <a:fillRect/>
          </a:stretch>
        </p:blipFill>
        <p:spPr>
          <a:xfrm>
            <a:off x="7851034" y="643467"/>
            <a:ext cx="3022301" cy="5571065"/>
          </a:xfrm>
          <a:prstGeom prst="rect">
            <a:avLst/>
          </a:prstGeom>
          <a:ln>
            <a:noFill/>
          </a:ln>
        </p:spPr>
      </p:pic>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1CF004E-AEF5-6F14-8FE7-B40D4FB32701}"/>
              </a:ext>
            </a:extLst>
          </p:cNvPr>
          <p:cNvPicPr>
            <a:picLocks noChangeAspect="1"/>
          </p:cNvPicPr>
          <p:nvPr/>
        </p:nvPicPr>
        <p:blipFill rotWithShape="1">
          <a:blip r:embed="rId3"/>
          <a:srcRect l="15725" t="22847" r="34577" b="27301"/>
          <a:stretch/>
        </p:blipFill>
        <p:spPr>
          <a:xfrm>
            <a:off x="757980" y="1654822"/>
            <a:ext cx="6291749" cy="3548356"/>
          </a:xfrm>
          <a:prstGeom prst="rect">
            <a:avLst/>
          </a:prstGeom>
        </p:spPr>
      </p:pic>
    </p:spTree>
    <p:extLst>
      <p:ext uri="{BB962C8B-B14F-4D97-AF65-F5344CB8AC3E}">
        <p14:creationId xmlns:p14="http://schemas.microsoft.com/office/powerpoint/2010/main" val="1401980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Rectangle 2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B0FFC2F-DFD1-D83A-AE8D-DC8B02CD865C}"/>
              </a:ext>
            </a:extLst>
          </p:cNvPr>
          <p:cNvSpPr txBox="1"/>
          <p:nvPr/>
        </p:nvSpPr>
        <p:spPr>
          <a:xfrm>
            <a:off x="466722" y="586855"/>
            <a:ext cx="3201366"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sz="4000" b="0" i="0" kern="1200" dirty="0">
                <a:solidFill>
                  <a:srgbClr val="FFFFFF"/>
                </a:solidFill>
                <a:effectLst/>
                <a:latin typeface="+mj-lt"/>
                <a:ea typeface="+mj-ea"/>
                <a:cs typeface="+mj-cs"/>
              </a:rPr>
              <a:t>Profile Page</a:t>
            </a:r>
            <a:endParaRPr lang="en-US" sz="4000" kern="1200" dirty="0">
              <a:solidFill>
                <a:srgbClr val="FFFFFF"/>
              </a:solidFill>
              <a:latin typeface="+mj-lt"/>
              <a:ea typeface="+mj-ea"/>
              <a:cs typeface="+mj-cs"/>
            </a:endParaRPr>
          </a:p>
        </p:txBody>
      </p:sp>
      <p:sp>
        <p:nvSpPr>
          <p:cNvPr id="5" name="TextBox 4">
            <a:extLst>
              <a:ext uri="{FF2B5EF4-FFF2-40B4-BE49-F238E27FC236}">
                <a16:creationId xmlns:a16="http://schemas.microsoft.com/office/drawing/2014/main" id="{1BC037A1-6D36-5368-E415-E554CA6B1D8F}"/>
              </a:ext>
            </a:extLst>
          </p:cNvPr>
          <p:cNvSpPr txBox="1"/>
          <p:nvPr/>
        </p:nvSpPr>
        <p:spPr>
          <a:xfrm>
            <a:off x="4810259" y="649480"/>
            <a:ext cx="6555347" cy="5546047"/>
          </a:xfrm>
          <a:prstGeom prst="rect">
            <a:avLst/>
          </a:prstGeom>
        </p:spPr>
        <p:txBody>
          <a:bodyPr vert="horz" lIns="91440" tIns="45720" rIns="91440" bIns="45720" rtlCol="0" anchor="ctr">
            <a:normAutofit/>
          </a:bodyPr>
          <a:lstStyle/>
          <a:p>
            <a:pPr algn="just">
              <a:lnSpc>
                <a:spcPct val="90000"/>
              </a:lnSpc>
              <a:spcAft>
                <a:spcPts val="600"/>
              </a:spcAft>
            </a:pPr>
            <a:r>
              <a:rPr lang="en-US" sz="2000" b="0" i="0" dirty="0">
                <a:effectLst/>
              </a:rPr>
              <a:t>	The profile page displays personalized information and settings for a logged-in user. It typically includes the user's profile picture, name, and other relevant details. Users can also edit their profile information, such as updating their profile picture, changing their username, or modifying other settings. This page allows users to manage and customize their personal information within the context of your website.</a:t>
            </a:r>
            <a:endParaRPr lang="en-US" sz="2000" dirty="0"/>
          </a:p>
        </p:txBody>
      </p:sp>
    </p:spTree>
    <p:extLst>
      <p:ext uri="{BB962C8B-B14F-4D97-AF65-F5344CB8AC3E}">
        <p14:creationId xmlns:p14="http://schemas.microsoft.com/office/powerpoint/2010/main" val="1805411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F05FB91-79F0-F4B7-AA92-1B98ECF24B8E}"/>
              </a:ext>
            </a:extLst>
          </p:cNvPr>
          <p:cNvPicPr>
            <a:picLocks noChangeAspect="1"/>
          </p:cNvPicPr>
          <p:nvPr/>
        </p:nvPicPr>
        <p:blipFill rotWithShape="1">
          <a:blip r:embed="rId2"/>
          <a:srcRect l="847" t="13961" r="1532" b="4924"/>
          <a:stretch/>
        </p:blipFill>
        <p:spPr>
          <a:xfrm>
            <a:off x="1143942" y="643467"/>
            <a:ext cx="9904116"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64095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7D647617-1071-CD70-ABDC-AFD30A5BDB88}"/>
              </a:ext>
            </a:extLst>
          </p:cNvPr>
          <p:cNvPicPr>
            <a:picLocks noChangeAspect="1"/>
          </p:cNvPicPr>
          <p:nvPr/>
        </p:nvPicPr>
        <p:blipFill>
          <a:blip r:embed="rId2"/>
          <a:stretch>
            <a:fillRect/>
          </a:stretch>
        </p:blipFill>
        <p:spPr>
          <a:xfrm>
            <a:off x="8458332" y="512759"/>
            <a:ext cx="2367702" cy="5571065"/>
          </a:xfrm>
          <a:prstGeom prst="rect">
            <a:avLst/>
          </a:prstGeom>
          <a:ln>
            <a:noFill/>
          </a:ln>
        </p:spPr>
      </p:pic>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66BBDE03-1F5D-78BF-D82F-2B25AF623918}"/>
              </a:ext>
            </a:extLst>
          </p:cNvPr>
          <p:cNvPicPr>
            <a:picLocks noChangeAspect="1"/>
          </p:cNvPicPr>
          <p:nvPr/>
        </p:nvPicPr>
        <p:blipFill rotWithShape="1">
          <a:blip r:embed="rId3"/>
          <a:srcRect l="15847" t="22848" r="34577" b="26225"/>
          <a:stretch/>
        </p:blipFill>
        <p:spPr>
          <a:xfrm>
            <a:off x="851386" y="1201175"/>
            <a:ext cx="6680121" cy="3858079"/>
          </a:xfrm>
          <a:prstGeom prst="rect">
            <a:avLst/>
          </a:prstGeom>
        </p:spPr>
      </p:pic>
    </p:spTree>
    <p:extLst>
      <p:ext uri="{BB962C8B-B14F-4D97-AF65-F5344CB8AC3E}">
        <p14:creationId xmlns:p14="http://schemas.microsoft.com/office/powerpoint/2010/main" val="12754095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6488E40-AC56-BA0F-E500-30E2FC79FBBF}"/>
              </a:ext>
            </a:extLst>
          </p:cNvPr>
          <p:cNvSpPr txBox="1"/>
          <p:nvPr/>
        </p:nvSpPr>
        <p:spPr>
          <a:xfrm>
            <a:off x="466722" y="586855"/>
            <a:ext cx="3201366"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sz="4000" kern="1200" dirty="0">
                <a:solidFill>
                  <a:srgbClr val="FFFFFF"/>
                </a:solidFill>
                <a:latin typeface="+mj-lt"/>
                <a:ea typeface="+mj-ea"/>
                <a:cs typeface="+mj-cs"/>
              </a:rPr>
              <a:t>Conclusion</a:t>
            </a:r>
          </a:p>
        </p:txBody>
      </p:sp>
      <p:sp>
        <p:nvSpPr>
          <p:cNvPr id="3" name="TextBox 2">
            <a:extLst>
              <a:ext uri="{FF2B5EF4-FFF2-40B4-BE49-F238E27FC236}">
                <a16:creationId xmlns:a16="http://schemas.microsoft.com/office/drawing/2014/main" id="{D7979C1C-4B59-3DB2-586A-DA43AA8C39AC}"/>
              </a:ext>
            </a:extLst>
          </p:cNvPr>
          <p:cNvSpPr txBox="1"/>
          <p:nvPr/>
        </p:nvSpPr>
        <p:spPr>
          <a:xfrm>
            <a:off x="4810259" y="649480"/>
            <a:ext cx="6555347" cy="5546047"/>
          </a:xfrm>
          <a:prstGeom prst="rect">
            <a:avLst/>
          </a:prstGeom>
        </p:spPr>
        <p:txBody>
          <a:bodyPr vert="horz" lIns="91440" tIns="45720" rIns="91440" bIns="45720" rtlCol="0" anchor="ctr">
            <a:normAutofit/>
          </a:bodyPr>
          <a:lstStyle/>
          <a:p>
            <a:pPr algn="just">
              <a:lnSpc>
                <a:spcPct val="90000"/>
              </a:lnSpc>
              <a:spcAft>
                <a:spcPts val="600"/>
              </a:spcAft>
            </a:pPr>
            <a:r>
              <a:rPr lang="en-US" sz="2000" b="0" i="0" dirty="0">
                <a:effectLst/>
              </a:rPr>
              <a:t>	This website incorporates responsive design principles. This means that when viewed on smaller screens like tablets or smartphones, the navigation bar buttons transform into a hamburger icon. This responsive behavior ensures that users can easily access the navigation menu and navigate through the website, even on devices with limited screen space.</a:t>
            </a:r>
          </a:p>
          <a:p>
            <a:pPr indent="-228600" algn="just">
              <a:lnSpc>
                <a:spcPct val="90000"/>
              </a:lnSpc>
              <a:spcAft>
                <a:spcPts val="600"/>
              </a:spcAft>
              <a:buFont typeface="Arial" panose="020B0604020202020204" pitchFamily="34" charset="0"/>
              <a:buChar char="•"/>
            </a:pPr>
            <a:endParaRPr lang="en-US" sz="2000" b="0" i="0" dirty="0">
              <a:effectLst/>
            </a:endParaRPr>
          </a:p>
          <a:p>
            <a:pPr algn="just">
              <a:lnSpc>
                <a:spcPct val="90000"/>
              </a:lnSpc>
              <a:spcAft>
                <a:spcPts val="600"/>
              </a:spcAft>
            </a:pPr>
            <a:r>
              <a:rPr lang="en-US" sz="2000" b="0" i="0" dirty="0">
                <a:effectLst/>
              </a:rPr>
              <a:t>	Overall, This multipage responsive website provides a user-friendly experience by allowing visitors to register, login, manage their profiles, and seamlessly adapt to different screen sizes.</a:t>
            </a:r>
          </a:p>
        </p:txBody>
      </p:sp>
    </p:spTree>
    <p:extLst>
      <p:ext uri="{BB962C8B-B14F-4D97-AF65-F5344CB8AC3E}">
        <p14:creationId xmlns:p14="http://schemas.microsoft.com/office/powerpoint/2010/main" val="191420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Rectangle 23">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2CD8C26-4B20-FFF9-9B1C-F14F7A295A78}"/>
              </a:ext>
            </a:extLst>
          </p:cNvPr>
          <p:cNvSpPr txBox="1"/>
          <p:nvPr/>
        </p:nvSpPr>
        <p:spPr>
          <a:xfrm>
            <a:off x="466722" y="586855"/>
            <a:ext cx="3201366"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sz="4000" b="0" i="0" kern="1200">
                <a:solidFill>
                  <a:srgbClr val="FFFFFF"/>
                </a:solidFill>
                <a:effectLst/>
                <a:latin typeface="+mj-lt"/>
                <a:ea typeface="+mj-ea"/>
                <a:cs typeface="+mj-cs"/>
              </a:rPr>
              <a:t>Home Page</a:t>
            </a:r>
            <a:endParaRPr lang="en-US" sz="4000" kern="1200">
              <a:solidFill>
                <a:srgbClr val="FFFFFF"/>
              </a:solidFill>
              <a:latin typeface="+mj-lt"/>
              <a:ea typeface="+mj-ea"/>
              <a:cs typeface="+mj-cs"/>
            </a:endParaRPr>
          </a:p>
        </p:txBody>
      </p:sp>
      <p:sp>
        <p:nvSpPr>
          <p:cNvPr id="7" name="TextBox 6">
            <a:extLst>
              <a:ext uri="{FF2B5EF4-FFF2-40B4-BE49-F238E27FC236}">
                <a16:creationId xmlns:a16="http://schemas.microsoft.com/office/drawing/2014/main" id="{61258808-ED84-C427-D1F0-2DB3B4373225}"/>
              </a:ext>
            </a:extLst>
          </p:cNvPr>
          <p:cNvSpPr txBox="1"/>
          <p:nvPr/>
        </p:nvSpPr>
        <p:spPr>
          <a:xfrm>
            <a:off x="4810259" y="649480"/>
            <a:ext cx="6555347" cy="5546047"/>
          </a:xfrm>
          <a:prstGeom prst="rect">
            <a:avLst/>
          </a:prstGeom>
        </p:spPr>
        <p:txBody>
          <a:bodyPr vert="horz" lIns="91440" tIns="45720" rIns="91440" bIns="45720" rtlCol="0" anchor="ctr">
            <a:normAutofit/>
          </a:bodyPr>
          <a:lstStyle/>
          <a:p>
            <a:pPr algn="just">
              <a:lnSpc>
                <a:spcPct val="90000"/>
              </a:lnSpc>
              <a:spcAft>
                <a:spcPts val="600"/>
              </a:spcAft>
            </a:pPr>
            <a:r>
              <a:rPr lang="en-US" sz="2000" b="0" i="0" dirty="0">
                <a:effectLst/>
              </a:rPr>
              <a:t>	The home page serves as the landing page of your website. It provides an overview or introduction to your website's purpose or content. It includes two buttons, one for registering and another for logging in. Users can click on these buttons to navigate to the respective pages and perform the desired actions.</a:t>
            </a:r>
            <a:endParaRPr lang="en-US" sz="2000" dirty="0"/>
          </a:p>
        </p:txBody>
      </p:sp>
    </p:spTree>
    <p:extLst>
      <p:ext uri="{BB962C8B-B14F-4D97-AF65-F5344CB8AC3E}">
        <p14:creationId xmlns:p14="http://schemas.microsoft.com/office/powerpoint/2010/main" val="933093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4F14AE1-3320-F33D-B8EF-5B2A76896E79}"/>
              </a:ext>
            </a:extLst>
          </p:cNvPr>
          <p:cNvPicPr>
            <a:picLocks noChangeAspect="1"/>
          </p:cNvPicPr>
          <p:nvPr/>
        </p:nvPicPr>
        <p:blipFill rotWithShape="1">
          <a:blip r:embed="rId2"/>
          <a:srcRect l="1451" t="13315" r="1896" b="6000"/>
          <a:stretch/>
        </p:blipFill>
        <p:spPr>
          <a:xfrm>
            <a:off x="1143942" y="643467"/>
            <a:ext cx="9904116"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4283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Isosceles Triangle 34">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5A38216-592D-C137-E4BC-AE5F4B3AFEDC}"/>
              </a:ext>
            </a:extLst>
          </p:cNvPr>
          <p:cNvPicPr>
            <a:picLocks noChangeAspect="1"/>
          </p:cNvPicPr>
          <p:nvPr/>
        </p:nvPicPr>
        <p:blipFill rotWithShape="1">
          <a:blip r:embed="rId2"/>
          <a:srcRect l="5066" t="22026" r="68848" b="50000"/>
          <a:stretch/>
        </p:blipFill>
        <p:spPr>
          <a:xfrm>
            <a:off x="1270989" y="1567832"/>
            <a:ext cx="5469367" cy="3236438"/>
          </a:xfrm>
          <a:prstGeom prst="rect">
            <a:avLst/>
          </a:prstGeom>
          <a:ln>
            <a:noFill/>
          </a:ln>
        </p:spPr>
      </p:pic>
      <p:sp>
        <p:nvSpPr>
          <p:cNvPr id="37" name="Isosceles Triangle 36">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C90CBDB-45EC-9DC1-33B0-CF8855503EC6}"/>
              </a:ext>
            </a:extLst>
          </p:cNvPr>
          <p:cNvPicPr>
            <a:picLocks noChangeAspect="1"/>
          </p:cNvPicPr>
          <p:nvPr/>
        </p:nvPicPr>
        <p:blipFill rotWithShape="1">
          <a:blip r:embed="rId3"/>
          <a:srcRect l="7500" t="22848" r="70847" b="13746"/>
          <a:stretch/>
        </p:blipFill>
        <p:spPr>
          <a:xfrm>
            <a:off x="8080923" y="1053436"/>
            <a:ext cx="2639961" cy="4346271"/>
          </a:xfrm>
          <a:prstGeom prst="rect">
            <a:avLst/>
          </a:prstGeom>
        </p:spPr>
      </p:pic>
    </p:spTree>
    <p:extLst>
      <p:ext uri="{BB962C8B-B14F-4D97-AF65-F5344CB8AC3E}">
        <p14:creationId xmlns:p14="http://schemas.microsoft.com/office/powerpoint/2010/main" val="2934725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Rectangle 2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2DFDA8B-8B34-2CD8-8360-204FEEC13078}"/>
              </a:ext>
            </a:extLst>
          </p:cNvPr>
          <p:cNvSpPr txBox="1"/>
          <p:nvPr/>
        </p:nvSpPr>
        <p:spPr>
          <a:xfrm>
            <a:off x="466722" y="586855"/>
            <a:ext cx="3201366"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sz="4000" b="0" i="0" kern="1200">
                <a:solidFill>
                  <a:srgbClr val="FFFFFF"/>
                </a:solidFill>
                <a:effectLst/>
                <a:latin typeface="+mj-lt"/>
                <a:ea typeface="+mj-ea"/>
                <a:cs typeface="+mj-cs"/>
              </a:rPr>
              <a:t>Register Page</a:t>
            </a:r>
            <a:endParaRPr lang="en-US" sz="4000" kern="1200">
              <a:solidFill>
                <a:srgbClr val="FFFFFF"/>
              </a:solidFill>
              <a:latin typeface="+mj-lt"/>
              <a:ea typeface="+mj-ea"/>
              <a:cs typeface="+mj-cs"/>
            </a:endParaRPr>
          </a:p>
        </p:txBody>
      </p:sp>
      <p:sp>
        <p:nvSpPr>
          <p:cNvPr id="5" name="TextBox 4">
            <a:extLst>
              <a:ext uri="{FF2B5EF4-FFF2-40B4-BE49-F238E27FC236}">
                <a16:creationId xmlns:a16="http://schemas.microsoft.com/office/drawing/2014/main" id="{8984E0BE-4247-9FBE-8AC8-65D3C5582E2A}"/>
              </a:ext>
            </a:extLst>
          </p:cNvPr>
          <p:cNvSpPr txBox="1"/>
          <p:nvPr/>
        </p:nvSpPr>
        <p:spPr>
          <a:xfrm>
            <a:off x="4810259" y="649480"/>
            <a:ext cx="6555347" cy="5546047"/>
          </a:xfrm>
          <a:prstGeom prst="rect">
            <a:avLst/>
          </a:prstGeom>
        </p:spPr>
        <p:txBody>
          <a:bodyPr vert="horz" lIns="91440" tIns="45720" rIns="91440" bIns="45720" rtlCol="0" anchor="ctr">
            <a:normAutofit/>
          </a:bodyPr>
          <a:lstStyle/>
          <a:p>
            <a:pPr algn="just">
              <a:lnSpc>
                <a:spcPct val="90000"/>
              </a:lnSpc>
              <a:spcAft>
                <a:spcPts val="600"/>
              </a:spcAft>
            </a:pPr>
            <a:r>
              <a:rPr lang="en-US" sz="2000" b="0" i="0" dirty="0">
                <a:effectLst/>
              </a:rPr>
              <a:t>	The register page is where new users can create an account on your website. It typically includes a form where users can enter their basic registration details, such as username, email address, password, etc. Once the user fills in the required information and submits the form, it will validate the input and, if successful, redirect the user to the login page.</a:t>
            </a:r>
          </a:p>
          <a:p>
            <a:pPr>
              <a:lnSpc>
                <a:spcPct val="90000"/>
              </a:lnSpc>
              <a:spcAft>
                <a:spcPts val="600"/>
              </a:spcAft>
            </a:pPr>
            <a:br>
              <a:rPr lang="en-US" sz="2000" dirty="0"/>
            </a:br>
            <a:endParaRPr lang="en-US" sz="2000" dirty="0"/>
          </a:p>
        </p:txBody>
      </p:sp>
    </p:spTree>
    <p:extLst>
      <p:ext uri="{BB962C8B-B14F-4D97-AF65-F5344CB8AC3E}">
        <p14:creationId xmlns:p14="http://schemas.microsoft.com/office/powerpoint/2010/main" val="1074114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4373C88-E6E6-234D-34D1-9E6F936B5315}"/>
              </a:ext>
            </a:extLst>
          </p:cNvPr>
          <p:cNvPicPr>
            <a:picLocks noChangeAspect="1"/>
          </p:cNvPicPr>
          <p:nvPr/>
        </p:nvPicPr>
        <p:blipFill rotWithShape="1">
          <a:blip r:embed="rId2"/>
          <a:srcRect b="12885"/>
          <a:stretch/>
        </p:blipFill>
        <p:spPr>
          <a:xfrm>
            <a:off x="1143942" y="643467"/>
            <a:ext cx="9904116"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8884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0D8122DE-4C20-4F18-4E28-A7C0760BDC0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12DB8822-FD84-3FAD-B9F4-5469A7F3DD25}"/>
              </a:ext>
            </a:extLst>
          </p:cNvPr>
          <p:cNvPicPr>
            <a:picLocks noChangeAspect="1"/>
          </p:cNvPicPr>
          <p:nvPr/>
        </p:nvPicPr>
        <p:blipFill rotWithShape="1">
          <a:blip r:embed="rId2"/>
          <a:srcRect t="5334" b="1744"/>
          <a:stretch/>
        </p:blipFill>
        <p:spPr>
          <a:xfrm>
            <a:off x="9009566" y="510359"/>
            <a:ext cx="1414593" cy="5837281"/>
          </a:xfrm>
          <a:prstGeom prst="rect">
            <a:avLst/>
          </a:prstGeom>
        </p:spPr>
      </p:pic>
      <p:pic>
        <p:nvPicPr>
          <p:cNvPr id="6" name="Picture 5">
            <a:extLst>
              <a:ext uri="{FF2B5EF4-FFF2-40B4-BE49-F238E27FC236}">
                <a16:creationId xmlns:a16="http://schemas.microsoft.com/office/drawing/2014/main" id="{3E603EAF-82F7-880D-2F67-A305F7986C53}"/>
              </a:ext>
            </a:extLst>
          </p:cNvPr>
          <p:cNvPicPr>
            <a:picLocks noChangeAspect="1"/>
          </p:cNvPicPr>
          <p:nvPr/>
        </p:nvPicPr>
        <p:blipFill rotWithShape="1">
          <a:blip r:embed="rId3"/>
          <a:srcRect l="15484" t="21720" r="34073" b="18359"/>
          <a:stretch/>
        </p:blipFill>
        <p:spPr>
          <a:xfrm>
            <a:off x="1478906" y="1815695"/>
            <a:ext cx="6150077" cy="4109354"/>
          </a:xfrm>
          <a:prstGeom prst="rect">
            <a:avLst/>
          </a:prstGeom>
        </p:spPr>
      </p:pic>
      <p:pic>
        <p:nvPicPr>
          <p:cNvPr id="8" name="Picture 7">
            <a:extLst>
              <a:ext uri="{FF2B5EF4-FFF2-40B4-BE49-F238E27FC236}">
                <a16:creationId xmlns:a16="http://schemas.microsoft.com/office/drawing/2014/main" id="{BFECEEFD-1AF0-AAD2-BD65-86342321CC76}"/>
              </a:ext>
            </a:extLst>
          </p:cNvPr>
          <p:cNvPicPr>
            <a:picLocks noChangeAspect="1"/>
          </p:cNvPicPr>
          <p:nvPr/>
        </p:nvPicPr>
        <p:blipFill rotWithShape="1">
          <a:blip r:embed="rId4"/>
          <a:srcRect l="15726" t="21707" r="33831" b="65169"/>
          <a:stretch/>
        </p:blipFill>
        <p:spPr>
          <a:xfrm>
            <a:off x="1478906" y="932951"/>
            <a:ext cx="6150077" cy="899653"/>
          </a:xfrm>
          <a:prstGeom prst="rect">
            <a:avLst/>
          </a:prstGeom>
        </p:spPr>
      </p:pic>
    </p:spTree>
    <p:extLst>
      <p:ext uri="{BB962C8B-B14F-4D97-AF65-F5344CB8AC3E}">
        <p14:creationId xmlns:p14="http://schemas.microsoft.com/office/powerpoint/2010/main" val="3188444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Rectangle 2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825D3BC-E2DB-A348-4C8A-78F8C8D056BD}"/>
              </a:ext>
            </a:extLst>
          </p:cNvPr>
          <p:cNvSpPr txBox="1"/>
          <p:nvPr/>
        </p:nvSpPr>
        <p:spPr>
          <a:xfrm>
            <a:off x="466722" y="586855"/>
            <a:ext cx="3201366" cy="3387497"/>
          </a:xfrm>
          <a:prstGeom prst="rect">
            <a:avLst/>
          </a:prstGeom>
        </p:spPr>
        <p:txBody>
          <a:bodyPr vert="horz" lIns="91440" tIns="45720" rIns="91440" bIns="45720" rtlCol="0" anchor="b">
            <a:normAutofit/>
          </a:bodyPr>
          <a:lstStyle/>
          <a:p>
            <a:pPr algn="r">
              <a:lnSpc>
                <a:spcPct val="90000"/>
              </a:lnSpc>
              <a:spcBef>
                <a:spcPct val="0"/>
              </a:spcBef>
              <a:spcAft>
                <a:spcPts val="600"/>
              </a:spcAft>
            </a:pPr>
            <a:r>
              <a:rPr lang="en-US" sz="4000" b="0" i="0" kern="1200">
                <a:solidFill>
                  <a:srgbClr val="FFFFFF"/>
                </a:solidFill>
                <a:effectLst/>
                <a:latin typeface="+mj-lt"/>
                <a:ea typeface="+mj-ea"/>
                <a:cs typeface="+mj-cs"/>
              </a:rPr>
              <a:t>Login Page</a:t>
            </a:r>
            <a:endParaRPr lang="en-US" sz="4000" kern="1200">
              <a:solidFill>
                <a:srgbClr val="FFFFFF"/>
              </a:solidFill>
              <a:latin typeface="+mj-lt"/>
              <a:ea typeface="+mj-ea"/>
              <a:cs typeface="+mj-cs"/>
            </a:endParaRPr>
          </a:p>
        </p:txBody>
      </p:sp>
      <p:sp>
        <p:nvSpPr>
          <p:cNvPr id="5" name="TextBox 4">
            <a:extLst>
              <a:ext uri="{FF2B5EF4-FFF2-40B4-BE49-F238E27FC236}">
                <a16:creationId xmlns:a16="http://schemas.microsoft.com/office/drawing/2014/main" id="{A231DA45-9E30-E059-04CD-213E2EDFD648}"/>
              </a:ext>
            </a:extLst>
          </p:cNvPr>
          <p:cNvSpPr txBox="1"/>
          <p:nvPr/>
        </p:nvSpPr>
        <p:spPr>
          <a:xfrm>
            <a:off x="4810259" y="649480"/>
            <a:ext cx="6555347" cy="5546047"/>
          </a:xfrm>
          <a:prstGeom prst="rect">
            <a:avLst/>
          </a:prstGeom>
        </p:spPr>
        <p:txBody>
          <a:bodyPr vert="horz" lIns="91440" tIns="45720" rIns="91440" bIns="45720" rtlCol="0" anchor="ctr">
            <a:normAutofit/>
          </a:bodyPr>
          <a:lstStyle/>
          <a:p>
            <a:pPr algn="just">
              <a:lnSpc>
                <a:spcPct val="90000"/>
              </a:lnSpc>
              <a:spcAft>
                <a:spcPts val="600"/>
              </a:spcAft>
            </a:pPr>
            <a:r>
              <a:rPr lang="en-US" sz="2000" b="0" i="0" dirty="0">
                <a:effectLst/>
              </a:rPr>
              <a:t>	The login page allows registered users to access their accounts. It features a login form where users can enter their credentials, such as username/email and password. Upon submission, the login page verifies the entered information against the stored user data. If the login is successful, it redirects the user to their profile page.</a:t>
            </a:r>
            <a:endParaRPr lang="en-US" sz="2000" dirty="0"/>
          </a:p>
        </p:txBody>
      </p:sp>
    </p:spTree>
    <p:extLst>
      <p:ext uri="{BB962C8B-B14F-4D97-AF65-F5344CB8AC3E}">
        <p14:creationId xmlns:p14="http://schemas.microsoft.com/office/powerpoint/2010/main" val="2581982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D525C78-A67E-E8EB-A6FF-AD6EB6A8D582}"/>
              </a:ext>
            </a:extLst>
          </p:cNvPr>
          <p:cNvPicPr>
            <a:picLocks noChangeAspect="1"/>
          </p:cNvPicPr>
          <p:nvPr/>
        </p:nvPicPr>
        <p:blipFill rotWithShape="1">
          <a:blip r:embed="rId2"/>
          <a:srcRect b="7721"/>
          <a:stretch/>
        </p:blipFill>
        <p:spPr>
          <a:xfrm>
            <a:off x="1143942" y="643467"/>
            <a:ext cx="9904116"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82781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TotalTime>
  <Words>369</Words>
  <Application>Microsoft Office PowerPoint</Application>
  <PresentationFormat>Widescreen</PresentationFormat>
  <Paragraphs>15</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Multi-Page Responsive Website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Multi-Page Responsive Website</dc:title>
  <dc:creator>SA6380</dc:creator>
  <cp:lastModifiedBy>SA6380</cp:lastModifiedBy>
  <cp:revision>3</cp:revision>
  <dcterms:created xsi:type="dcterms:W3CDTF">2023-05-16T16:17:28Z</dcterms:created>
  <dcterms:modified xsi:type="dcterms:W3CDTF">2023-05-16T18:55:23Z</dcterms:modified>
</cp:coreProperties>
</file>

<file path=docProps/thumbnail.jpeg>
</file>